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10287000" cx="18288000"/>
  <p:notesSz cx="6858000" cy="9144000"/>
  <p:embeddedFontLst>
    <p:embeddedFont>
      <p:font typeface="Assistant SemiBold"/>
      <p:regular r:id="rId15"/>
      <p:bold r:id="rId16"/>
    </p:embeddedFont>
    <p:embeddedFont>
      <p:font typeface="Assistant"/>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19" roundtripDataSignature="AMtx7mjk1pxpWkB5a5CputhjgiHGp6XK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ssistantSemiBold-regular.fntdata"/><Relationship Id="rId14" Type="http://schemas.openxmlformats.org/officeDocument/2006/relationships/slide" Target="slides/slide9.xml"/><Relationship Id="rId17" Type="http://schemas.openxmlformats.org/officeDocument/2006/relationships/font" Target="fonts/Assistant-regular.fntdata"/><Relationship Id="rId16" Type="http://schemas.openxmlformats.org/officeDocument/2006/relationships/font" Target="fonts/AssistantSemiBold-bold.fntdata"/><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font" Target="fonts/Assistan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6.jp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523ce73e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g3523ce73e7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523ce73e7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3523ce73e71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523ce73e7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3523ce73e71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523ce73e7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g3523ce73e71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523ce73e7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3523ce73e71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23ce73e7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3523ce73e71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3"/>
          <p:cNvSpPr/>
          <p:nvPr>
            <p:ph idx="2" type="pic"/>
          </p:nvPr>
        </p:nvSpPr>
        <p:spPr>
          <a:xfrm>
            <a:off x="1792288" y="612775"/>
            <a:ext cx="5486400" cy="4114800"/>
          </a:xfrm>
          <a:prstGeom prst="rect">
            <a:avLst/>
          </a:prstGeom>
          <a:noFill/>
          <a:ln>
            <a:noFill/>
          </a:ln>
        </p:spPr>
      </p:sp>
      <p:sp>
        <p:nvSpPr>
          <p:cNvPr id="64" name="Google Shape;6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2.jpg"/><Relationship Id="rId5" Type="http://schemas.openxmlformats.org/officeDocument/2006/relationships/image" Target="../media/image10.png"/><Relationship Id="rId6" Type="http://schemas.openxmlformats.org/officeDocument/2006/relationships/image" Target="../media/image6.jpg"/><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83" name="Shape 83"/>
        <p:cNvGrpSpPr/>
        <p:nvPr/>
      </p:nvGrpSpPr>
      <p:grpSpPr>
        <a:xfrm>
          <a:off x="0" y="0"/>
          <a:ext cx="0" cy="0"/>
          <a:chOff x="0" y="0"/>
          <a:chExt cx="0" cy="0"/>
        </a:xfrm>
      </p:grpSpPr>
      <p:grpSp>
        <p:nvGrpSpPr>
          <p:cNvPr id="84" name="Google Shape;84;p1"/>
          <p:cNvGrpSpPr/>
          <p:nvPr/>
        </p:nvGrpSpPr>
        <p:grpSpPr>
          <a:xfrm>
            <a:off x="9681027" y="1480063"/>
            <a:ext cx="5127502" cy="10420740"/>
            <a:chOff x="0" y="0"/>
            <a:chExt cx="5000993" cy="10163632"/>
          </a:xfrm>
        </p:grpSpPr>
        <p:sp>
          <p:nvSpPr>
            <p:cNvPr id="85" name="Google Shape;85;p1"/>
            <p:cNvSpPr/>
            <p:nvPr/>
          </p:nvSpPr>
          <p:spPr>
            <a:xfrm>
              <a:off x="0" y="0"/>
              <a:ext cx="5000993" cy="10163632"/>
            </a:xfrm>
            <a:custGeom>
              <a:rect b="b" l="l" r="r" t="t"/>
              <a:pathLst>
                <a:path extrusionOk="0" h="10163632" w="5000993">
                  <a:moveTo>
                    <a:pt x="0" y="0"/>
                  </a:moveTo>
                  <a:lnTo>
                    <a:pt x="5000993" y="0"/>
                  </a:lnTo>
                  <a:lnTo>
                    <a:pt x="5000993" y="10163632"/>
                  </a:lnTo>
                  <a:lnTo>
                    <a:pt x="0" y="10163632"/>
                  </a:lnTo>
                  <a:close/>
                </a:path>
              </a:pathLst>
            </a:custGeom>
            <a:blipFill rotWithShape="1">
              <a:blip r:embed="rId3">
                <a:alphaModFix/>
              </a:blip>
              <a:stretch>
                <a:fillRect b="0" l="-43" r="-44" t="0"/>
              </a:stretch>
            </a:blipFill>
            <a:ln>
              <a:noFill/>
            </a:ln>
          </p:spPr>
        </p:sp>
        <p:sp>
          <p:nvSpPr>
            <p:cNvPr id="86" name="Google Shape;86;p1"/>
            <p:cNvSpPr/>
            <p:nvPr/>
          </p:nvSpPr>
          <p:spPr>
            <a:xfrm>
              <a:off x="338760" y="288798"/>
              <a:ext cx="4330776" cy="9398000"/>
            </a:xfrm>
            <a:custGeom>
              <a:rect b="b" l="l" r="r" t="t"/>
              <a:pathLst>
                <a:path extrusionOk="0"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rotWithShape="1">
              <a:blip r:embed="rId4">
                <a:alphaModFix/>
              </a:blip>
              <a:stretch>
                <a:fillRect b="-37633" l="-71381" r="-66684" t="-864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1"/>
          <p:cNvGrpSpPr/>
          <p:nvPr/>
        </p:nvGrpSpPr>
        <p:grpSpPr>
          <a:xfrm>
            <a:off x="1236042" y="1480063"/>
            <a:ext cx="7308823" cy="2319935"/>
            <a:chOff x="0" y="0"/>
            <a:chExt cx="9745097" cy="3093247"/>
          </a:xfrm>
        </p:grpSpPr>
        <p:sp>
          <p:nvSpPr>
            <p:cNvPr id="88" name="Google Shape;88;p1"/>
            <p:cNvSpPr/>
            <p:nvPr/>
          </p:nvSpPr>
          <p:spPr>
            <a:xfrm>
              <a:off x="0" y="1545470"/>
              <a:ext cx="9745097" cy="12700"/>
            </a:xfrm>
            <a:prstGeom prst="rect">
              <a:avLst/>
            </a:prstGeom>
            <a:solidFill>
              <a:srgbClr val="27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
            <p:cNvSpPr txBox="1"/>
            <p:nvPr/>
          </p:nvSpPr>
          <p:spPr>
            <a:xfrm>
              <a:off x="0" y="0"/>
              <a:ext cx="5225701" cy="1016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500" u="none" cap="none" strike="noStrike">
                  <a:solidFill>
                    <a:srgbClr val="3C693D"/>
                  </a:solidFill>
                  <a:latin typeface="Assistant SemiBold"/>
                  <a:ea typeface="Assistant SemiBold"/>
                  <a:cs typeface="Assistant SemiBold"/>
                  <a:sym typeface="Assistant SemiBold"/>
                </a:rPr>
                <a:t>A PERSONAL CHEF - DELIVERED</a:t>
              </a:r>
              <a:endParaRPr/>
            </a:p>
          </p:txBody>
        </p:sp>
        <p:sp>
          <p:nvSpPr>
            <p:cNvPr id="90" name="Google Shape;90;p1"/>
            <p:cNvSpPr txBox="1"/>
            <p:nvPr/>
          </p:nvSpPr>
          <p:spPr>
            <a:xfrm>
              <a:off x="0" y="1950247"/>
              <a:ext cx="5225701" cy="1143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900" u="none" cap="none" strike="noStrike">
                  <a:solidFill>
                    <a:srgbClr val="272626"/>
                  </a:solidFill>
                  <a:latin typeface="Assistant"/>
                  <a:ea typeface="Assistant"/>
                  <a:cs typeface="Assistant"/>
                  <a:sym typeface="Assistant"/>
                </a:rPr>
                <a:t>Hand crafted food made-to-order by professional cooks in your neighbourhood</a:t>
              </a:r>
              <a:endParaRPr/>
            </a:p>
          </p:txBody>
        </p:sp>
      </p:grpSp>
      <p:sp>
        <p:nvSpPr>
          <p:cNvPr id="91" name="Google Shape;91;p1"/>
          <p:cNvSpPr/>
          <p:nvPr/>
        </p:nvSpPr>
        <p:spPr>
          <a:xfrm>
            <a:off x="8056787" y="1543692"/>
            <a:ext cx="488077" cy="215641"/>
          </a:xfrm>
          <a:custGeom>
            <a:rect b="b" l="l" r="r" t="t"/>
            <a:pathLst>
              <a:path extrusionOk="0" h="215641" w="488077">
                <a:moveTo>
                  <a:pt x="0" y="0"/>
                </a:moveTo>
                <a:lnTo>
                  <a:pt x="488077" y="0"/>
                </a:lnTo>
                <a:lnTo>
                  <a:pt x="488077" y="215642"/>
                </a:lnTo>
                <a:lnTo>
                  <a:pt x="0" y="215642"/>
                </a:lnTo>
                <a:lnTo>
                  <a:pt x="0" y="0"/>
                </a:lnTo>
                <a:close/>
              </a:path>
            </a:pathLst>
          </a:custGeom>
          <a:blipFill rotWithShape="1">
            <a:blip r:embed="rId5">
              <a:alphaModFix/>
            </a:blip>
            <a:stretch>
              <a:fillRect b="0" l="0" r="0" t="0"/>
            </a:stretch>
          </a:blipFill>
          <a:ln>
            <a:noFill/>
          </a:ln>
        </p:spPr>
      </p:sp>
      <p:grpSp>
        <p:nvGrpSpPr>
          <p:cNvPr id="92" name="Google Shape;92;p1"/>
          <p:cNvGrpSpPr/>
          <p:nvPr/>
        </p:nvGrpSpPr>
        <p:grpSpPr>
          <a:xfrm>
            <a:off x="15533612" y="-1613986"/>
            <a:ext cx="5127502" cy="10420740"/>
            <a:chOff x="0" y="0"/>
            <a:chExt cx="5000993" cy="10163632"/>
          </a:xfrm>
        </p:grpSpPr>
        <p:sp>
          <p:nvSpPr>
            <p:cNvPr id="93" name="Google Shape;93;p1"/>
            <p:cNvSpPr/>
            <p:nvPr/>
          </p:nvSpPr>
          <p:spPr>
            <a:xfrm>
              <a:off x="0" y="0"/>
              <a:ext cx="5000993" cy="10163632"/>
            </a:xfrm>
            <a:custGeom>
              <a:rect b="b" l="l" r="r" t="t"/>
              <a:pathLst>
                <a:path extrusionOk="0" h="10163632" w="5000993">
                  <a:moveTo>
                    <a:pt x="0" y="0"/>
                  </a:moveTo>
                  <a:lnTo>
                    <a:pt x="5000993" y="0"/>
                  </a:lnTo>
                  <a:lnTo>
                    <a:pt x="5000993" y="10163632"/>
                  </a:lnTo>
                  <a:lnTo>
                    <a:pt x="0" y="10163632"/>
                  </a:lnTo>
                  <a:close/>
                </a:path>
              </a:pathLst>
            </a:custGeom>
            <a:blipFill rotWithShape="1">
              <a:blip r:embed="rId3">
                <a:alphaModFix/>
              </a:blip>
              <a:stretch>
                <a:fillRect b="0" l="-43" r="-44" t="0"/>
              </a:stretch>
            </a:blipFill>
            <a:ln>
              <a:noFill/>
            </a:ln>
          </p:spPr>
        </p:sp>
        <p:sp>
          <p:nvSpPr>
            <p:cNvPr id="94" name="Google Shape;94;p1"/>
            <p:cNvSpPr/>
            <p:nvPr/>
          </p:nvSpPr>
          <p:spPr>
            <a:xfrm>
              <a:off x="338760" y="288798"/>
              <a:ext cx="4330776" cy="9398000"/>
            </a:xfrm>
            <a:custGeom>
              <a:rect b="b" l="l" r="r" t="t"/>
              <a:pathLst>
                <a:path extrusionOk="0" h="9398000" w="4330776">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rotWithShape="1">
              <a:blip r:embed="rId6">
                <a:alphaModFix/>
              </a:blip>
              <a:stretch>
                <a:fillRect b="0" l="-31374" r="-31372"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
          <p:cNvSpPr/>
          <p:nvPr/>
        </p:nvSpPr>
        <p:spPr>
          <a:xfrm>
            <a:off x="765728" y="6690524"/>
            <a:ext cx="7779137" cy="1673991"/>
          </a:xfrm>
          <a:custGeom>
            <a:rect b="b" l="l" r="r" t="t"/>
            <a:pathLst>
              <a:path extrusionOk="0" h="1673991" w="7779137">
                <a:moveTo>
                  <a:pt x="0" y="0"/>
                </a:moveTo>
                <a:lnTo>
                  <a:pt x="7779136" y="0"/>
                </a:lnTo>
                <a:lnTo>
                  <a:pt x="7779136" y="1673992"/>
                </a:lnTo>
                <a:lnTo>
                  <a:pt x="0" y="1673992"/>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99" name="Shape 99"/>
        <p:cNvGrpSpPr/>
        <p:nvPr/>
      </p:nvGrpSpPr>
      <p:grpSpPr>
        <a:xfrm>
          <a:off x="0" y="0"/>
          <a:ext cx="0" cy="0"/>
          <a:chOff x="0" y="0"/>
          <a:chExt cx="0" cy="0"/>
        </a:xfrm>
      </p:grpSpPr>
      <p:sp>
        <p:nvSpPr>
          <p:cNvPr id="100" name="Google Shape;100;p2"/>
          <p:cNvSpPr/>
          <p:nvPr/>
        </p:nvSpPr>
        <p:spPr>
          <a:xfrm>
            <a:off x="16771223" y="1028700"/>
            <a:ext cx="488077" cy="215641"/>
          </a:xfrm>
          <a:custGeom>
            <a:rect b="b" l="l" r="r" t="t"/>
            <a:pathLst>
              <a:path extrusionOk="0" h="215641" w="488077">
                <a:moveTo>
                  <a:pt x="0" y="0"/>
                </a:moveTo>
                <a:lnTo>
                  <a:pt x="488077" y="0"/>
                </a:lnTo>
                <a:lnTo>
                  <a:pt x="488077" y="215641"/>
                </a:lnTo>
                <a:lnTo>
                  <a:pt x="0" y="215641"/>
                </a:lnTo>
                <a:lnTo>
                  <a:pt x="0" y="0"/>
                </a:lnTo>
                <a:close/>
              </a:path>
            </a:pathLst>
          </a:custGeom>
          <a:blipFill rotWithShape="1">
            <a:blip r:embed="rId3">
              <a:alphaModFix/>
            </a:blip>
            <a:stretch>
              <a:fillRect b="0" l="0" r="0" t="0"/>
            </a:stretch>
          </a:blipFill>
          <a:ln>
            <a:noFill/>
          </a:ln>
        </p:spPr>
      </p:sp>
      <p:sp>
        <p:nvSpPr>
          <p:cNvPr id="101" name="Google Shape;101;p2"/>
          <p:cNvSpPr/>
          <p:nvPr/>
        </p:nvSpPr>
        <p:spPr>
          <a:xfrm>
            <a:off x="9544430" y="2259373"/>
            <a:ext cx="8743570" cy="5825403"/>
          </a:xfrm>
          <a:custGeom>
            <a:rect b="b" l="l" r="r" t="t"/>
            <a:pathLst>
              <a:path extrusionOk="0" h="5825403" w="8743570">
                <a:moveTo>
                  <a:pt x="0" y="0"/>
                </a:moveTo>
                <a:lnTo>
                  <a:pt x="8743570" y="0"/>
                </a:lnTo>
                <a:lnTo>
                  <a:pt x="8743570" y="5825404"/>
                </a:lnTo>
                <a:lnTo>
                  <a:pt x="0" y="5825404"/>
                </a:lnTo>
                <a:lnTo>
                  <a:pt x="0" y="0"/>
                </a:lnTo>
                <a:close/>
              </a:path>
            </a:pathLst>
          </a:custGeom>
          <a:blipFill rotWithShape="1">
            <a:blip r:embed="rId4">
              <a:alphaModFix/>
            </a:blip>
            <a:stretch>
              <a:fillRect b="0" l="0" r="0" t="0"/>
            </a:stretch>
          </a:blipFill>
          <a:ln>
            <a:noFill/>
          </a:ln>
        </p:spPr>
      </p:sp>
      <p:sp>
        <p:nvSpPr>
          <p:cNvPr id="102" name="Google Shape;102;p2"/>
          <p:cNvSpPr txBox="1"/>
          <p:nvPr/>
        </p:nvSpPr>
        <p:spPr>
          <a:xfrm>
            <a:off x="690928" y="2562065"/>
            <a:ext cx="7450928" cy="5513186"/>
          </a:xfrm>
          <a:prstGeom prst="rect">
            <a:avLst/>
          </a:prstGeom>
          <a:noFill/>
          <a:ln>
            <a:noFill/>
          </a:ln>
        </p:spPr>
        <p:txBody>
          <a:bodyPr anchorCtr="0" anchor="t" bIns="0" lIns="0" spcFirstLastPara="1" rIns="0" wrap="square" tIns="0">
            <a:spAutoFit/>
          </a:bodyPr>
          <a:lstStyle/>
          <a:p>
            <a:pPr indent="0" lvl="0" marL="0" marR="0" rtl="0" algn="l">
              <a:lnSpc>
                <a:spcPct val="150015"/>
              </a:lnSpc>
              <a:spcBef>
                <a:spcPts val="0"/>
              </a:spcBef>
              <a:spcAft>
                <a:spcPts val="0"/>
              </a:spcAft>
              <a:buNone/>
            </a:pPr>
            <a:r>
              <a:rPr b="0" i="0" lang="en-US" sz="3237" u="none" cap="none" strike="noStrike">
                <a:solidFill>
                  <a:srgbClr val="272626"/>
                </a:solidFill>
                <a:latin typeface="Assistant"/>
                <a:ea typeface="Assistant"/>
                <a:cs typeface="Assistant"/>
                <a:sym typeface="Assistant"/>
              </a:rPr>
              <a:t>HomeBite is a food delivery platform that connects local home chefs with customers looking for delicious, healthy, and freshly prepared homemade meals. Our app empowers passionate home cooks to showcase their talent and earn from the comfort of their kitchens while customers enjoy the warmth and authenticity of home-cooked food.</a:t>
            </a:r>
            <a:endParaRPr/>
          </a:p>
        </p:txBody>
      </p:sp>
      <p:sp>
        <p:nvSpPr>
          <p:cNvPr id="103" name="Google Shape;103;p2"/>
          <p:cNvSpPr txBox="1"/>
          <p:nvPr/>
        </p:nvSpPr>
        <p:spPr>
          <a:xfrm>
            <a:off x="690928" y="481849"/>
            <a:ext cx="11076300" cy="1416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9200" u="none" cap="none" strike="noStrike">
                <a:solidFill>
                  <a:srgbClr val="272626"/>
                </a:solidFill>
                <a:latin typeface="Arial"/>
                <a:ea typeface="Arial"/>
                <a:cs typeface="Arial"/>
                <a:sym typeface="Arial"/>
              </a:rPr>
              <a:t>Project Description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07" name="Shape 107"/>
        <p:cNvGrpSpPr/>
        <p:nvPr/>
      </p:nvGrpSpPr>
      <p:grpSpPr>
        <a:xfrm>
          <a:off x="0" y="0"/>
          <a:ext cx="0" cy="0"/>
          <a:chOff x="0" y="0"/>
          <a:chExt cx="0" cy="0"/>
        </a:xfrm>
      </p:grpSpPr>
      <p:sp>
        <p:nvSpPr>
          <p:cNvPr id="108" name="Google Shape;108;p3"/>
          <p:cNvSpPr/>
          <p:nvPr/>
        </p:nvSpPr>
        <p:spPr>
          <a:xfrm>
            <a:off x="1497910" y="1923067"/>
            <a:ext cx="4254025" cy="6870932"/>
          </a:xfrm>
          <a:custGeom>
            <a:rect b="b" l="l" r="r" t="t"/>
            <a:pathLst>
              <a:path extrusionOk="0" h="6870932" w="4254025">
                <a:moveTo>
                  <a:pt x="0" y="0"/>
                </a:moveTo>
                <a:lnTo>
                  <a:pt x="4254025" y="0"/>
                </a:lnTo>
                <a:lnTo>
                  <a:pt x="4254025" y="6870933"/>
                </a:lnTo>
                <a:lnTo>
                  <a:pt x="0" y="6870933"/>
                </a:lnTo>
                <a:lnTo>
                  <a:pt x="0" y="0"/>
                </a:lnTo>
                <a:close/>
              </a:path>
            </a:pathLst>
          </a:custGeom>
          <a:blipFill rotWithShape="1">
            <a:blip r:embed="rId3">
              <a:alphaModFix/>
            </a:blip>
            <a:stretch>
              <a:fillRect b="0" l="0" r="0" t="0"/>
            </a:stretch>
          </a:blipFill>
          <a:ln>
            <a:noFill/>
          </a:ln>
        </p:spPr>
      </p:sp>
      <p:sp>
        <p:nvSpPr>
          <p:cNvPr id="109" name="Google Shape;109;p3"/>
          <p:cNvSpPr/>
          <p:nvPr/>
        </p:nvSpPr>
        <p:spPr>
          <a:xfrm>
            <a:off x="6971135" y="1923067"/>
            <a:ext cx="4525979" cy="6825865"/>
          </a:xfrm>
          <a:custGeom>
            <a:rect b="b" l="l" r="r" t="t"/>
            <a:pathLst>
              <a:path extrusionOk="0" h="6825865" w="4525979">
                <a:moveTo>
                  <a:pt x="0" y="0"/>
                </a:moveTo>
                <a:lnTo>
                  <a:pt x="4525979" y="0"/>
                </a:lnTo>
                <a:lnTo>
                  <a:pt x="4525979" y="6825866"/>
                </a:lnTo>
                <a:lnTo>
                  <a:pt x="0" y="6825866"/>
                </a:lnTo>
                <a:lnTo>
                  <a:pt x="0" y="0"/>
                </a:lnTo>
                <a:close/>
              </a:path>
            </a:pathLst>
          </a:custGeom>
          <a:blipFill rotWithShape="1">
            <a:blip r:embed="rId4">
              <a:alphaModFix/>
            </a:blip>
            <a:stretch>
              <a:fillRect b="0" l="0" r="0" t="0"/>
            </a:stretch>
          </a:blipFill>
          <a:ln>
            <a:noFill/>
          </a:ln>
        </p:spPr>
      </p:sp>
      <p:sp>
        <p:nvSpPr>
          <p:cNvPr id="110" name="Google Shape;110;p3"/>
          <p:cNvSpPr/>
          <p:nvPr/>
        </p:nvSpPr>
        <p:spPr>
          <a:xfrm>
            <a:off x="12823574" y="1923067"/>
            <a:ext cx="4111876" cy="7050733"/>
          </a:xfrm>
          <a:custGeom>
            <a:rect b="b" l="l" r="r" t="t"/>
            <a:pathLst>
              <a:path extrusionOk="0" h="7050733" w="4111876">
                <a:moveTo>
                  <a:pt x="0" y="0"/>
                </a:moveTo>
                <a:lnTo>
                  <a:pt x="4111876" y="0"/>
                </a:lnTo>
                <a:lnTo>
                  <a:pt x="4111876" y="7050733"/>
                </a:lnTo>
                <a:lnTo>
                  <a:pt x="0" y="7050733"/>
                </a:lnTo>
                <a:lnTo>
                  <a:pt x="0" y="0"/>
                </a:lnTo>
                <a:close/>
              </a:path>
            </a:pathLst>
          </a:custGeom>
          <a:blipFill rotWithShape="1">
            <a:blip r:embed="rId5">
              <a:alphaModFix/>
            </a:blip>
            <a:stretch>
              <a:fillRect b="0" l="0" r="0" t="0"/>
            </a:stretch>
          </a:blipFill>
          <a:ln>
            <a:noFill/>
          </a:ln>
        </p:spPr>
      </p:sp>
      <p:sp>
        <p:nvSpPr>
          <p:cNvPr id="111" name="Google Shape;111;p3"/>
          <p:cNvSpPr txBox="1"/>
          <p:nvPr/>
        </p:nvSpPr>
        <p:spPr>
          <a:xfrm>
            <a:off x="0" y="606020"/>
            <a:ext cx="7347002" cy="753894"/>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i="0" lang="en-US" sz="4444" u="none" cap="none" strike="noStrike">
                <a:solidFill>
                  <a:srgbClr val="000000"/>
                </a:solidFill>
                <a:latin typeface="Arial"/>
                <a:ea typeface="Arial"/>
                <a:cs typeface="Arial"/>
                <a:sym typeface="Arial"/>
              </a:rPr>
              <a:t>Login and Signup Pages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15" name="Shape 115"/>
        <p:cNvGrpSpPr/>
        <p:nvPr/>
      </p:nvGrpSpPr>
      <p:grpSpPr>
        <a:xfrm>
          <a:off x="0" y="0"/>
          <a:ext cx="0" cy="0"/>
          <a:chOff x="0" y="0"/>
          <a:chExt cx="0" cy="0"/>
        </a:xfrm>
      </p:grpSpPr>
      <p:sp>
        <p:nvSpPr>
          <p:cNvPr id="116" name="Google Shape;116;g3523ce73e71_0_0"/>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Home Screen</a:t>
            </a:r>
            <a:endParaRPr/>
          </a:p>
        </p:txBody>
      </p:sp>
      <p:pic>
        <p:nvPicPr>
          <p:cNvPr id="117" name="Google Shape;117;g3523ce73e71_0_0"/>
          <p:cNvPicPr preferRelativeResize="0"/>
          <p:nvPr/>
        </p:nvPicPr>
        <p:blipFill>
          <a:blip r:embed="rId3">
            <a:alphaModFix/>
          </a:blip>
          <a:stretch>
            <a:fillRect/>
          </a:stretch>
        </p:blipFill>
        <p:spPr>
          <a:xfrm>
            <a:off x="2154588" y="1734100"/>
            <a:ext cx="3799825" cy="77684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21" name="Shape 121"/>
        <p:cNvGrpSpPr/>
        <p:nvPr/>
      </p:nvGrpSpPr>
      <p:grpSpPr>
        <a:xfrm>
          <a:off x="0" y="0"/>
          <a:ext cx="0" cy="0"/>
          <a:chOff x="0" y="0"/>
          <a:chExt cx="0" cy="0"/>
        </a:xfrm>
      </p:grpSpPr>
      <p:sp>
        <p:nvSpPr>
          <p:cNvPr id="122" name="Google Shape;122;g3523ce73e71_0_8"/>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Menu </a:t>
            </a:r>
            <a:r>
              <a:rPr b="1" lang="en-US" sz="4444"/>
              <a:t>Screen</a:t>
            </a:r>
            <a:endParaRPr/>
          </a:p>
        </p:txBody>
      </p:sp>
      <p:pic>
        <p:nvPicPr>
          <p:cNvPr id="123" name="Google Shape;123;g3523ce73e71_0_8"/>
          <p:cNvPicPr preferRelativeResize="0"/>
          <p:nvPr/>
        </p:nvPicPr>
        <p:blipFill>
          <a:blip r:embed="rId3">
            <a:alphaModFix/>
          </a:blip>
          <a:stretch>
            <a:fillRect/>
          </a:stretch>
        </p:blipFill>
        <p:spPr>
          <a:xfrm>
            <a:off x="2093150" y="1537150"/>
            <a:ext cx="3975251" cy="81271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27" name="Shape 127"/>
        <p:cNvGrpSpPr/>
        <p:nvPr/>
      </p:nvGrpSpPr>
      <p:grpSpPr>
        <a:xfrm>
          <a:off x="0" y="0"/>
          <a:ext cx="0" cy="0"/>
          <a:chOff x="0" y="0"/>
          <a:chExt cx="0" cy="0"/>
        </a:xfrm>
      </p:grpSpPr>
      <p:sp>
        <p:nvSpPr>
          <p:cNvPr id="128" name="Google Shape;128;g3523ce73e71_0_17"/>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Item Details Screen</a:t>
            </a:r>
            <a:endParaRPr/>
          </a:p>
        </p:txBody>
      </p:sp>
      <p:pic>
        <p:nvPicPr>
          <p:cNvPr id="129" name="Google Shape;129;g3523ce73e71_0_17"/>
          <p:cNvPicPr preferRelativeResize="0"/>
          <p:nvPr/>
        </p:nvPicPr>
        <p:blipFill>
          <a:blip r:embed="rId3">
            <a:alphaModFix/>
          </a:blip>
          <a:stretch>
            <a:fillRect/>
          </a:stretch>
        </p:blipFill>
        <p:spPr>
          <a:xfrm>
            <a:off x="1784375" y="1569700"/>
            <a:ext cx="3891175" cy="7955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33" name="Shape 133"/>
        <p:cNvGrpSpPr/>
        <p:nvPr/>
      </p:nvGrpSpPr>
      <p:grpSpPr>
        <a:xfrm>
          <a:off x="0" y="0"/>
          <a:ext cx="0" cy="0"/>
          <a:chOff x="0" y="0"/>
          <a:chExt cx="0" cy="0"/>
        </a:xfrm>
      </p:grpSpPr>
      <p:sp>
        <p:nvSpPr>
          <p:cNvPr id="134" name="Google Shape;134;g3523ce73e71_0_23"/>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Cart</a:t>
            </a:r>
            <a:r>
              <a:rPr b="1" lang="en-US" sz="4444"/>
              <a:t> Screen</a:t>
            </a:r>
            <a:endParaRPr/>
          </a:p>
        </p:txBody>
      </p:sp>
      <p:pic>
        <p:nvPicPr>
          <p:cNvPr id="135" name="Google Shape;135;g3523ce73e71_0_23"/>
          <p:cNvPicPr preferRelativeResize="0"/>
          <p:nvPr/>
        </p:nvPicPr>
        <p:blipFill>
          <a:blip r:embed="rId3">
            <a:alphaModFix/>
          </a:blip>
          <a:stretch>
            <a:fillRect/>
          </a:stretch>
        </p:blipFill>
        <p:spPr>
          <a:xfrm>
            <a:off x="1981475" y="1510850"/>
            <a:ext cx="3913700" cy="800132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39" name="Shape 139"/>
        <p:cNvGrpSpPr/>
        <p:nvPr/>
      </p:nvGrpSpPr>
      <p:grpSpPr>
        <a:xfrm>
          <a:off x="0" y="0"/>
          <a:ext cx="0" cy="0"/>
          <a:chOff x="0" y="0"/>
          <a:chExt cx="0" cy="0"/>
        </a:xfrm>
      </p:grpSpPr>
      <p:sp>
        <p:nvSpPr>
          <p:cNvPr id="140" name="Google Shape;140;g3523ce73e71_0_29"/>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Checkout</a:t>
            </a:r>
            <a:r>
              <a:rPr b="1" lang="en-US" sz="4444"/>
              <a:t> Screen</a:t>
            </a:r>
            <a:endParaRPr/>
          </a:p>
        </p:txBody>
      </p:sp>
      <p:pic>
        <p:nvPicPr>
          <p:cNvPr id="141" name="Google Shape;141;g3523ce73e71_0_29"/>
          <p:cNvPicPr preferRelativeResize="0"/>
          <p:nvPr/>
        </p:nvPicPr>
        <p:blipFill>
          <a:blip r:embed="rId3">
            <a:alphaModFix/>
          </a:blip>
          <a:stretch>
            <a:fillRect/>
          </a:stretch>
        </p:blipFill>
        <p:spPr>
          <a:xfrm>
            <a:off x="2165400" y="1290025"/>
            <a:ext cx="4201475" cy="8589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5EF"/>
        </a:solidFill>
      </p:bgPr>
    </p:bg>
    <p:spTree>
      <p:nvGrpSpPr>
        <p:cNvPr id="145" name="Shape 145"/>
        <p:cNvGrpSpPr/>
        <p:nvPr/>
      </p:nvGrpSpPr>
      <p:grpSpPr>
        <a:xfrm>
          <a:off x="0" y="0"/>
          <a:ext cx="0" cy="0"/>
          <a:chOff x="0" y="0"/>
          <a:chExt cx="0" cy="0"/>
        </a:xfrm>
      </p:grpSpPr>
      <p:sp>
        <p:nvSpPr>
          <p:cNvPr id="146" name="Google Shape;146;g3523ce73e71_0_35"/>
          <p:cNvSpPr txBox="1"/>
          <p:nvPr/>
        </p:nvSpPr>
        <p:spPr>
          <a:xfrm>
            <a:off x="0" y="606020"/>
            <a:ext cx="7347000" cy="684000"/>
          </a:xfrm>
          <a:prstGeom prst="rect">
            <a:avLst/>
          </a:prstGeom>
          <a:noFill/>
          <a:ln>
            <a:noFill/>
          </a:ln>
        </p:spPr>
        <p:txBody>
          <a:bodyPr anchorCtr="0" anchor="t" bIns="0" lIns="0" spcFirstLastPara="1" rIns="0" wrap="square" tIns="0">
            <a:spAutoFit/>
          </a:bodyPr>
          <a:lstStyle/>
          <a:p>
            <a:pPr indent="0" lvl="0" marL="0" marR="0" rtl="0" algn="ctr">
              <a:lnSpc>
                <a:spcPct val="139986"/>
              </a:lnSpc>
              <a:spcBef>
                <a:spcPts val="0"/>
              </a:spcBef>
              <a:spcAft>
                <a:spcPts val="0"/>
              </a:spcAft>
              <a:buNone/>
            </a:pPr>
            <a:r>
              <a:rPr b="1" lang="en-US" sz="4444"/>
              <a:t>Payment</a:t>
            </a:r>
            <a:r>
              <a:rPr b="1" lang="en-US" sz="4444"/>
              <a:t> Screen</a:t>
            </a:r>
            <a:endParaRPr/>
          </a:p>
        </p:txBody>
      </p:sp>
      <p:pic>
        <p:nvPicPr>
          <p:cNvPr id="147" name="Google Shape;147;g3523ce73e71_0_35"/>
          <p:cNvPicPr preferRelativeResize="0"/>
          <p:nvPr/>
        </p:nvPicPr>
        <p:blipFill>
          <a:blip r:embed="rId3">
            <a:alphaModFix/>
          </a:blip>
          <a:stretch>
            <a:fillRect/>
          </a:stretch>
        </p:blipFill>
        <p:spPr>
          <a:xfrm>
            <a:off x="2047150" y="1591875"/>
            <a:ext cx="4101399" cy="83850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